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0" r:id="rId2"/>
    <p:sldId id="266" r:id="rId3"/>
    <p:sldId id="273" r:id="rId4"/>
    <p:sldId id="269" r:id="rId5"/>
    <p:sldId id="270" r:id="rId6"/>
    <p:sldId id="274" r:id="rId7"/>
    <p:sldId id="259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84" r:id="rId16"/>
    <p:sldId id="285" r:id="rId17"/>
    <p:sldId id="260" r:id="rId18"/>
    <p:sldId id="291" r:id="rId19"/>
    <p:sldId id="292" r:id="rId20"/>
    <p:sldId id="286" r:id="rId21"/>
    <p:sldId id="257" r:id="rId22"/>
    <p:sldId id="258" r:id="rId23"/>
    <p:sldId id="287" r:id="rId24"/>
    <p:sldId id="288" r:id="rId25"/>
    <p:sldId id="265" r:id="rId26"/>
    <p:sldId id="289" r:id="rId27"/>
    <p:sldId id="261" r:id="rId28"/>
    <p:sldId id="282" r:id="rId29"/>
    <p:sldId id="267" r:id="rId30"/>
    <p:sldId id="27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4660"/>
  </p:normalViewPr>
  <p:slideViewPr>
    <p:cSldViewPr>
      <p:cViewPr varScale="1">
        <p:scale>
          <a:sx n="72" d="100"/>
          <a:sy n="72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BE0AD-CCC1-4AB5-9650-272DB78C1E67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C07F3-9E72-494C-99E6-509D7F88A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C07F3-9E72-494C-99E6-509D7F88A7F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C07F3-9E72-494C-99E6-509D7F88A7F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B9FD4-A29E-4462-97F7-1A2CCC38BCCE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CCFB6-0196-43EF-9F7F-BA9FD533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2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5616" y="836712"/>
            <a:ext cx="7056784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«СДО - Содружество детских организаций»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4149080"/>
            <a:ext cx="6048672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мультимедийной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презентации и компьютерного дизайна: воспитатель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Панинская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Бондарь О.Н.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4.bp.blogspot.com/-kaoCE2nIlD0/TcWhWgU12II/AAAAAAAAAmY/K9bQR7TKC74/s1600/Flag+Wallpaper+of+Russia+%25282%25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348880"/>
            <a:ext cx="3753896" cy="1412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860032" y="1268760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 «Академия лидерства» -  образовательный проект, который подготавливает всех желающих к участию в областных проектах, и существенно повышает конкурентоспособность участников. Программа ведется через почтовую переписку и через сеть интернет. </a:t>
            </a:r>
            <a:endParaRPr lang="ru-RU" dirty="0"/>
          </a:p>
        </p:txBody>
      </p:sp>
      <p:pic>
        <p:nvPicPr>
          <p:cNvPr id="3" name="Picture 2" descr="C:\Documents and Settings\Admin\Рабочий стол\2015_akademia_liderstva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458514" cy="6350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4320480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 «База  активистов детского движения «РОСТ», объединяет всех активистов детского движения в единую базу данных содержащую информацию о деятельности каждого активиста, отслеживает их развитие, и помочь и поддержать в реализации районных проектов.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://sdo-vrn.ru/sites/default/files/styles/large/public/Images/img_6642-001_3.jpg?itok=u5RXdbd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427984" cy="3025790"/>
          </a:xfrm>
          <a:prstGeom prst="rect">
            <a:avLst/>
          </a:prstGeom>
          <a:noFill/>
        </p:spPr>
      </p:pic>
      <p:pic>
        <p:nvPicPr>
          <p:cNvPr id="47108" name="Picture 4" descr="http://sdo-vrn.ru/sites/default/files/styles/large/public/Images/1393585622.jpg?itok=oX1XXhI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284984"/>
            <a:ext cx="4475989" cy="3356993"/>
          </a:xfrm>
          <a:prstGeom prst="rect">
            <a:avLst/>
          </a:prstGeom>
          <a:noFill/>
        </p:spPr>
      </p:pic>
      <p:pic>
        <p:nvPicPr>
          <p:cNvPr id="6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292080" y="620688"/>
            <a:ext cx="3851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Online+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специальный проект,  созданный активистами детского движения, направленный на обучение компьютерной грамотности  лиц пожилого возраста.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Цель – дать возможность людям пожилого возраста пользоваться персональными компьютерами, общаться с родственниками и знакомыми, совершать покупки и оплачивать коммунальные счета  с помощью интернет технологий.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://sdo-vrn.ru/sites/default/files/styles/large/public/Images/2015_onlayn.jpeg?itok=dh13WIu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5040560" cy="633670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9154" name="Picture 2" descr="http://sdo-vrn.ru/sites/default/files/styles/large/public/Images/logo_1_cor_-01.jpg?itok=1i89aCV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060848"/>
            <a:ext cx="2880320" cy="28803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0"/>
            <a:ext cx="849694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Российское движение школьников (РДШ)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— общественно-государственная детско-юношеская организация, деятельность которой целиком сосредоточена на развитии и воспитании школьников. В своей деятельности движение стремится объединять и координировать организации и лица, занимающиеся воспитанием подрастающего поколения и формированием личности.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869160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dirty="0" smtClean="0"/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создана в соответствии с Указом Президента Российской Федерации от 29 октября 2015 г. № 536 «О создании Общероссийской общественно-государственной детско-юношеской организации «Российское движение школьников».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DCIM\100OLYMP\P9211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700809"/>
            <a:ext cx="2499742" cy="333299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F:\DCIM\100OLYMP\P9211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4680520" cy="307760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148064" y="1484784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Константинова О.А – координатор регионального РДШ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26064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Региональная конференция «Перспективы развития детского движения»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DCIM\100OLYMP\P9211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356992"/>
            <a:ext cx="4680520" cy="329436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5536" y="4437112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Фришман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И.И. – директор Научно – практического центра Международного союза детских общественных объединений «Союз пионерских организаций – Федерация детских организаций» (СПО – ФДО)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DCIM\100OLYMP\P9211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4341" y="2924944"/>
            <a:ext cx="5239659" cy="37137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3" descr="F:\DCIM\100OLYMP\P9211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5064563" cy="379842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400506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Припольцев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Д. В. – руководитель СДО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F:\DCIM\100OLYMP\P921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5256584" cy="394243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4" name="Picture 2" descr="F:\DCIM\100OLYMP\P9211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564904"/>
            <a:ext cx="5239659" cy="39297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18864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Гости и участники конференции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DCIM\100OLYMP\P9211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6768752" cy="507656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7544" y="62068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«УЛЫБОЧКУ!», - ВАС СНИМАЮТ 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www.playcast.ru/uploads/2016/08/25/1968949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7100" y="1700808"/>
            <a:ext cx="1866900" cy="3467100"/>
          </a:xfrm>
          <a:prstGeom prst="rect">
            <a:avLst/>
          </a:prstGeom>
          <a:noFill/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1772816"/>
            <a:ext cx="734481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Региональный сбор вожатых, руководителей и координаторов детских организаций «Звездный»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libriscrowe.com/non/Images/floatiestars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25144"/>
            <a:ext cx="2616882" cy="1744588"/>
          </a:xfrm>
          <a:prstGeom prst="rect">
            <a:avLst/>
          </a:prstGeom>
          <a:noFill/>
        </p:spPr>
      </p:pic>
      <p:pic>
        <p:nvPicPr>
          <p:cNvPr id="1028" name="Picture 4" descr="http://www.libriscrowe.com/non/Images/floatiestars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725144"/>
            <a:ext cx="2520280" cy="1680187"/>
          </a:xfrm>
          <a:prstGeom prst="rect">
            <a:avLst/>
          </a:prstGeom>
          <a:noFill/>
        </p:spPr>
      </p:pic>
      <p:pic>
        <p:nvPicPr>
          <p:cNvPr id="1030" name="Picture 6" descr="http://www.libriscrowe.com/non/Images/floatiestars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692696"/>
            <a:ext cx="1944216" cy="1296144"/>
          </a:xfrm>
          <a:prstGeom prst="rect">
            <a:avLst/>
          </a:prstGeom>
          <a:noFill/>
        </p:spPr>
      </p:pic>
      <p:pic>
        <p:nvPicPr>
          <p:cNvPr id="1032" name="Picture 8" descr="http://img-fotki.yandex.ru/get/6419/71746914.49/0_9c7c1_22ccb0b9_S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368152" cy="1384441"/>
          </a:xfrm>
          <a:prstGeom prst="rect">
            <a:avLst/>
          </a:prstGeom>
          <a:noFill/>
        </p:spPr>
      </p:pic>
      <p:pic>
        <p:nvPicPr>
          <p:cNvPr id="9" name="Picture 8" descr="http://img-fotki.yandex.ru/get/6419/71746914.49/0_9c7c1_22ccb0b9_S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5848" y="0"/>
            <a:ext cx="1368152" cy="1384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ДСО\P9201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320480" cy="57606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F:\ДСО\P9211047.JPG"/>
          <p:cNvPicPr>
            <a:picLocks noChangeAspect="1" noChangeArrowheads="1"/>
          </p:cNvPicPr>
          <p:nvPr/>
        </p:nvPicPr>
        <p:blipFill>
          <a:blip r:embed="rId4" cstate="print"/>
          <a:srcRect l="13279" t="11290" b="9418"/>
          <a:stretch>
            <a:fillRect/>
          </a:stretch>
        </p:blipFill>
        <p:spPr bwMode="auto">
          <a:xfrm>
            <a:off x="4860032" y="1628800"/>
            <a:ext cx="4075599" cy="4968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://ouint.pol.obr55.ru/images/99bedacc3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988840"/>
            <a:ext cx="4536504" cy="45365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55576" y="738664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такое СДО?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11278" name="Picture 14" descr="http://www.gifmania.ru/Animated-Gifs-Animirovannykh-Alfavitov/Animations-Punctuation-Marks/Images-Question-mark/Question-mark-6579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052736"/>
            <a:ext cx="714375" cy="952500"/>
          </a:xfrm>
          <a:prstGeom prst="rect">
            <a:avLst/>
          </a:prstGeom>
          <a:noFill/>
        </p:spPr>
      </p:pic>
      <p:pic>
        <p:nvPicPr>
          <p:cNvPr id="11280" name="Picture 16" descr="http://www.gifmania.ru/Animated-Gifs-Animirovannykh-Alfavitov/Animations-Punctuation-Marks/Images-Question-mark/Question-mark-6579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060848"/>
            <a:ext cx="714375" cy="952500"/>
          </a:xfrm>
          <a:prstGeom prst="rect">
            <a:avLst/>
          </a:prstGeom>
          <a:noFill/>
        </p:spPr>
      </p:pic>
      <p:pic>
        <p:nvPicPr>
          <p:cNvPr id="11282" name="Picture 18" descr="http://www.gifmania.ru/Animated-Gifs-Animirovannykh-Alfavitov/Animations-Punctuation-Marks/Images-Question-mark/Question-mark-6579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717032"/>
            <a:ext cx="714375" cy="952500"/>
          </a:xfrm>
          <a:prstGeom prst="rect">
            <a:avLst/>
          </a:prstGeom>
          <a:noFill/>
        </p:spPr>
      </p:pic>
      <p:pic>
        <p:nvPicPr>
          <p:cNvPr id="15" name="Picture 14" descr="http://www.gifmania.ru/Animated-Gifs-Animirovannykh-Alfavitov/Animations-Punctuation-Marks/Images-Question-mark/Question-mark-6579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1340768"/>
            <a:ext cx="714375" cy="952500"/>
          </a:xfrm>
          <a:prstGeom prst="rect">
            <a:avLst/>
          </a:prstGeom>
          <a:noFill/>
        </p:spPr>
      </p:pic>
      <p:pic>
        <p:nvPicPr>
          <p:cNvPr id="16" name="Picture 14" descr="http://www.gifmania.ru/Animated-Gifs-Animirovannykh-Alfavitov/Animations-Punctuation-Marks/Images-Question-mark/Question-mark-6579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077072"/>
            <a:ext cx="714375" cy="952500"/>
          </a:xfrm>
          <a:prstGeom prst="rect">
            <a:avLst/>
          </a:prstGeom>
          <a:noFill/>
        </p:spPr>
      </p:pic>
      <p:pic>
        <p:nvPicPr>
          <p:cNvPr id="17" name="Picture 14" descr="http://www.gifmania.ru/Animated-Gifs-Animirovannykh-Alfavitov/Animations-Punctuation-Marks/Images-Question-mark/Question-mark-6579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2708920"/>
            <a:ext cx="714375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122" name="Picture 2" descr="F:\DCIM\100OLYMP\P9221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5239658" cy="39297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123" name="Picture 3" descr="F:\DCIM\100OLYMP\P9221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628800"/>
            <a:ext cx="3726414" cy="496855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DCIM\100OLYMP\P9201015.JPG"/>
          <p:cNvPicPr>
            <a:picLocks noChangeAspect="1" noChangeArrowheads="1"/>
          </p:cNvPicPr>
          <p:nvPr/>
        </p:nvPicPr>
        <p:blipFill>
          <a:blip r:embed="rId3" cstate="print"/>
          <a:srcRect t="20375" r="673"/>
          <a:stretch>
            <a:fillRect/>
          </a:stretch>
        </p:blipFill>
        <p:spPr bwMode="auto">
          <a:xfrm>
            <a:off x="179512" y="620688"/>
            <a:ext cx="5616624" cy="33769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2" descr="F:\DCIM\100OLYMP\P9201012.JPG"/>
          <p:cNvPicPr>
            <a:picLocks noChangeAspect="1" noChangeArrowheads="1"/>
          </p:cNvPicPr>
          <p:nvPr/>
        </p:nvPicPr>
        <p:blipFill>
          <a:blip r:embed="rId4" cstate="print"/>
          <a:srcRect t="7290"/>
          <a:stretch>
            <a:fillRect/>
          </a:stretch>
        </p:blipFill>
        <p:spPr bwMode="auto">
          <a:xfrm>
            <a:off x="3659899" y="2996952"/>
            <a:ext cx="5268077" cy="366302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9218" name="Picture 2" descr="http://i023.radikal.ru/1406/19/88ca258e4ae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980728"/>
            <a:ext cx="2789042" cy="1584176"/>
          </a:xfrm>
          <a:prstGeom prst="rect">
            <a:avLst/>
          </a:prstGeom>
          <a:noFill/>
        </p:spPr>
      </p:pic>
      <p:pic>
        <p:nvPicPr>
          <p:cNvPr id="9222" name="Picture 6" descr="http://otkrytki-animashki.ru/uploads/image/gifload/image_116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3861048"/>
            <a:ext cx="2016224" cy="2841834"/>
          </a:xfrm>
          <a:prstGeom prst="rect">
            <a:avLst/>
          </a:prstGeom>
          <a:noFill/>
        </p:spPr>
      </p:pic>
      <p:sp>
        <p:nvSpPr>
          <p:cNvPr id="9224" name="AutoShape 8" descr="https://img-fotki.yandex.ru/get/9754/230151719.23/0_e98b1_d937b9b8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Рабочие моменты в «Звездном»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DCIM\100OLYMP\P9211018.JPG"/>
          <p:cNvPicPr>
            <a:picLocks noChangeAspect="1" noChangeArrowheads="1"/>
          </p:cNvPicPr>
          <p:nvPr/>
        </p:nvPicPr>
        <p:blipFill>
          <a:blip r:embed="rId3" cstate="print"/>
          <a:srcRect t="12816" r="-239"/>
          <a:stretch>
            <a:fillRect/>
          </a:stretch>
        </p:blipFill>
        <p:spPr bwMode="auto">
          <a:xfrm>
            <a:off x="179512" y="548680"/>
            <a:ext cx="5256584" cy="3429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F:\DCIM\100OLYMP\P9231079.JPG"/>
          <p:cNvPicPr>
            <a:picLocks noChangeAspect="1" noChangeArrowheads="1"/>
          </p:cNvPicPr>
          <p:nvPr/>
        </p:nvPicPr>
        <p:blipFill>
          <a:blip r:embed="rId4" cstate="print"/>
          <a:srcRect t="18018"/>
          <a:stretch>
            <a:fillRect/>
          </a:stretch>
        </p:blipFill>
        <p:spPr bwMode="auto">
          <a:xfrm>
            <a:off x="3563888" y="3284984"/>
            <a:ext cx="5328592" cy="327636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https://fs00.infourok.ru/images/doc/181/208038/hello_html_7c80c4f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58028"/>
            <a:ext cx="2952328" cy="2409101"/>
          </a:xfrm>
          <a:prstGeom prst="rect">
            <a:avLst/>
          </a:prstGeom>
          <a:noFill/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8194" name="AutoShape 2" descr="https://img-fotki.yandex.ru/get/6520/128723033.5c/0_943a2_447c38fd_-1-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s://img-fotki.yandex.ru/get/6520/128723033.5c/0_943a2_447c38fd_-1-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DCIM\100OLYMP\P9231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492">
            <a:off x="336290" y="166236"/>
            <a:ext cx="4879619" cy="365971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6147" name="Picture 3" descr="F:\DCIM\100OLYMP\P9231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6968">
            <a:off x="4169072" y="1459432"/>
            <a:ext cx="4735603" cy="355170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49" name="Picture 5" descr="F:\DCIM\100OLYMP\P9231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09898">
            <a:off x="410187" y="3131488"/>
            <a:ext cx="5239659" cy="351194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DCIM\100OLYMP\P9231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4735603" cy="355170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171" name="Picture 3" descr="F:\DCIM\100OLYMP\P9241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924944"/>
            <a:ext cx="4824536" cy="361840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6" name="Picture 2" descr="http://pandia.ru/text/78/533/images/image005_1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149080"/>
            <a:ext cx="2411760" cy="2411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F:\DCIM\100OLYMP\P9231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764704"/>
            <a:ext cx="3744416" cy="554461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3078" name="Picture 6" descr="http://nachalo4ka.ru/wp-content/uploads/2014/06/skorochteni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149080"/>
            <a:ext cx="1914261" cy="27089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19672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ИГРАЛИ, МЫ ИГРАЛИ….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F:\DCIM\100OLYMP\P9231083.JPG"/>
          <p:cNvPicPr>
            <a:picLocks noChangeAspect="1" noChangeArrowheads="1"/>
          </p:cNvPicPr>
          <p:nvPr/>
        </p:nvPicPr>
        <p:blipFill>
          <a:blip r:embed="rId6" cstate="print"/>
          <a:srcRect r="7373"/>
          <a:stretch>
            <a:fillRect/>
          </a:stretch>
        </p:blipFill>
        <p:spPr bwMode="auto">
          <a:xfrm>
            <a:off x="251520" y="764704"/>
            <a:ext cx="4680520" cy="350179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F:\DCIM\100OLYMP\P9241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764704"/>
            <a:ext cx="5311667" cy="39837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Орлятский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круг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6" name="Picture 2" descr="F:\DCIM\100OLYMP\P9241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002260"/>
            <a:ext cx="4896544" cy="367240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4" descr="http://www.cvusdrecycles.org/wp-content/uploads/2014/10/shutterstock_10782946-cultural-diversity-illust-no-grap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32542"/>
            <a:ext cx="2592288" cy="2593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DCIM\100OLYMP\P9231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268760"/>
            <a:ext cx="5760640" cy="432048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19672" y="692696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Дружба крепкая – не сломается…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5122" name="Picture 2" descr="http://pixelbrush.ru/uploads/posts/2014-01/1389920478_5.jpg"/>
          <p:cNvPicPr>
            <a:picLocks noChangeAspect="1" noChangeArrowheads="1"/>
          </p:cNvPicPr>
          <p:nvPr/>
        </p:nvPicPr>
        <p:blipFill>
          <a:blip r:embed="rId6" cstate="print"/>
          <a:srcRect b="10831"/>
          <a:stretch>
            <a:fillRect/>
          </a:stretch>
        </p:blipFill>
        <p:spPr bwMode="auto">
          <a:xfrm>
            <a:off x="2843808" y="5305012"/>
            <a:ext cx="2267743" cy="1552988"/>
          </a:xfrm>
          <a:prstGeom prst="rect">
            <a:avLst/>
          </a:prstGeom>
          <a:noFill/>
        </p:spPr>
      </p:pic>
      <p:pic>
        <p:nvPicPr>
          <p:cNvPr id="6" name="Picture 2" descr="http://pixelbrush.ru/uploads/posts/2014-01/1389920478_5.jpg"/>
          <p:cNvPicPr>
            <a:picLocks noChangeAspect="1" noChangeArrowheads="1"/>
          </p:cNvPicPr>
          <p:nvPr/>
        </p:nvPicPr>
        <p:blipFill>
          <a:blip r:embed="rId6" cstate="print"/>
          <a:srcRect b="10831"/>
          <a:stretch>
            <a:fillRect/>
          </a:stretch>
        </p:blipFill>
        <p:spPr bwMode="auto">
          <a:xfrm>
            <a:off x="683568" y="5305012"/>
            <a:ext cx="2267743" cy="1552988"/>
          </a:xfrm>
          <a:prstGeom prst="rect">
            <a:avLst/>
          </a:prstGeom>
          <a:noFill/>
        </p:spPr>
      </p:pic>
      <p:pic>
        <p:nvPicPr>
          <p:cNvPr id="7" name="Picture 2" descr="http://pixelbrush.ru/uploads/posts/2014-01/1389920478_5.jpg"/>
          <p:cNvPicPr>
            <a:picLocks noChangeAspect="1" noChangeArrowheads="1"/>
          </p:cNvPicPr>
          <p:nvPr/>
        </p:nvPicPr>
        <p:blipFill>
          <a:blip r:embed="rId6" cstate="print"/>
          <a:srcRect b="10831"/>
          <a:stretch>
            <a:fillRect/>
          </a:stretch>
        </p:blipFill>
        <p:spPr bwMode="auto">
          <a:xfrm>
            <a:off x="5076056" y="5305012"/>
            <a:ext cx="2267743" cy="1552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dmin\Desktop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80728"/>
            <a:ext cx="6048671" cy="56392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19672" y="260648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ПОДВЕДЕМ ИТОГИ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http://www.stihi.ru/pics/2014/03/10/2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89698"/>
            <a:ext cx="1475656" cy="1468302"/>
          </a:xfrm>
          <a:prstGeom prst="rect">
            <a:avLst/>
          </a:prstGeom>
          <a:noFill/>
        </p:spPr>
      </p:pic>
      <p:pic>
        <p:nvPicPr>
          <p:cNvPr id="6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F:\DCIM\100OLYMP\P9241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454900" cy="55911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НОВЫХ ВСТРЕЧ…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5" name="Picture 2" descr="https://fs00.infourok.ru/images/doc/226/37415/3/hello_html_3a527ff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5112668"/>
            <a:ext cx="3923928" cy="1745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F:\DCIM\100OLYMP\P9221068.JPG"/>
          <p:cNvPicPr>
            <a:picLocks noChangeAspect="1" noChangeArrowheads="1"/>
          </p:cNvPicPr>
          <p:nvPr/>
        </p:nvPicPr>
        <p:blipFill>
          <a:blip r:embed="rId4" cstate="print"/>
          <a:srcRect b="9185"/>
          <a:stretch>
            <a:fillRect/>
          </a:stretch>
        </p:blipFill>
        <p:spPr bwMode="auto">
          <a:xfrm>
            <a:off x="611560" y="620688"/>
            <a:ext cx="7992888" cy="544405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 descr="Глав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7" name="Picture 2" descr="http://dou25-kr.caduk.ru/images/114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293096"/>
            <a:ext cx="2176242" cy="1958617"/>
          </a:xfrm>
          <a:prstGeom prst="rect">
            <a:avLst/>
          </a:prstGeom>
          <a:noFill/>
        </p:spPr>
      </p:pic>
      <p:pic>
        <p:nvPicPr>
          <p:cNvPr id="8" name="Picture 2" descr="http://dou25-kr.caduk.ru/images/114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8219" y="620688"/>
            <a:ext cx="2056229" cy="1656184"/>
          </a:xfrm>
          <a:prstGeom prst="rect">
            <a:avLst/>
          </a:prstGeom>
          <a:noFill/>
        </p:spPr>
      </p:pic>
      <p:sp>
        <p:nvSpPr>
          <p:cNvPr id="28678" name="AutoShape 6" descr="http://ramki-kartinki.ru/_ph/2/2/4607832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generousmatters.com/wp-content/uploads/2013/04/applause_text_anim_500_clr_69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72816"/>
            <a:ext cx="6912768" cy="42306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620688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39952" y="3284984"/>
            <a:ext cx="46805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СДО - методическая, информационная поддержка деятельности детских организаций Воронежской области.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836712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rgbClr val="FF0000"/>
                </a:solidFill>
              </a:rPr>
              <a:t> 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 нами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СДОрово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именно с этих слов начинается знакомство с Воронежской региональной общественной организацией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«Содружество детских организаций»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://xn--62-6kc3btang.xn--p1ai/uploads/articles/image-m3id9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924944"/>
            <a:ext cx="3161364" cy="28817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http://4.bp.blogspot.com/-kaoCE2nIlD0/TcWhWgU12II/AAAAAAAAAmY/K9bQR7TKC74/s1600/Flag+Wallpaper+of+Russia+%25282%25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"/>
            <a:ext cx="3753896" cy="1412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827584" y="836712"/>
            <a:ext cx="77048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Деятельность организации направлена на:</a:t>
            </a:r>
          </a:p>
          <a:p>
            <a:pPr algn="just" fontAlgn="base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объединение и распространение  лучшего опыта работы детских  объединений;</a:t>
            </a:r>
          </a:p>
          <a:p>
            <a:pPr algn="just" fontAlgn="base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содействие в подготовке кадров,  работающих с детскими общественными объединениями;</a:t>
            </a:r>
          </a:p>
          <a:p>
            <a:pPr algn="just" fontAlgn="base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защиту прав и свободы детей;</a:t>
            </a:r>
          </a:p>
          <a:p>
            <a:pPr algn="just" fontAlgn="base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координацию деятельности  и оказание информационной, правовой, методической, материально-технической помощи членам организации;</a:t>
            </a:r>
          </a:p>
          <a:p>
            <a:pPr algn="just" fontAlgn="base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осуществление взаимодействия с государственными и другими социальными институтами общества, осуществление контактов с различными детскими общественными объединениями на территории Воронежской области, России и за её пределами. 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Глав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07704" y="4077072"/>
            <a:ext cx="6264696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Воронежская региональная общественная организация «Содружество детских организаций» является правопреемником Воронежской областной пионерской организации Советского союза и ведет свою историю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начала 90-х годов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794" y="5445224"/>
            <a:ext cx="1363205" cy="1412776"/>
          </a:xfrm>
          <a:prstGeom prst="rect">
            <a:avLst/>
          </a:prstGeom>
          <a:noFill/>
        </p:spPr>
      </p:pic>
      <p:pic>
        <p:nvPicPr>
          <p:cNvPr id="40962" name="Picture 2" descr="http://schooldeaf.mogilev.by/wp-content/uploads/2016/09/pion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5112568" cy="4285307"/>
          </a:xfrm>
          <a:prstGeom prst="rect">
            <a:avLst/>
          </a:prstGeom>
          <a:noFill/>
        </p:spPr>
      </p:pic>
      <p:pic>
        <p:nvPicPr>
          <p:cNvPr id="40964" name="Picture 4" descr="http://www.playcast.ru/uploads/2016/01/03/1664433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97760"/>
            <a:ext cx="2160240" cy="2160240"/>
          </a:xfrm>
          <a:prstGeom prst="rect">
            <a:avLst/>
          </a:prstGeom>
          <a:noFill/>
        </p:spPr>
      </p:pic>
      <p:pic>
        <p:nvPicPr>
          <p:cNvPr id="8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4725144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Сегодня ВРОО «Содружество детских организаций» объединяет 44 детских общественных  организаций. И включает в себя более 10 000 активных мальчишек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девчонок!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8" name="Picture 8" descr="http://previews.123rf.com/images/virinka/virinka1301/virinka130100133/17462903-A-girl-sings--Stock-Vector-clipart-sing-carto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86274"/>
            <a:ext cx="1835696" cy="2871726"/>
          </a:xfrm>
          <a:prstGeom prst="rect">
            <a:avLst/>
          </a:prstGeom>
          <a:noFill/>
        </p:spPr>
      </p:pic>
      <p:pic>
        <p:nvPicPr>
          <p:cNvPr id="19458" name="Picture 2" descr="http://sdo-vrn.ru/sites/default/files/styles/large/public/Images/zzknrydijrs.jpg?itok=pK_04Pa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76672"/>
            <a:ext cx="5256584" cy="430607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20072" y="620689"/>
            <a:ext cx="37444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Самый важный ресурс детского движения -  лидеры детских организаций. Поэтому большое и пристальное внимание уделяется: </a:t>
            </a:r>
          </a:p>
          <a:p>
            <a:pPr algn="just" fontAlgn="base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областному конкурсу лидеров детских общественных объединений «Лидер Воронежской области XXI века». </a:t>
            </a: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pic>
        <p:nvPicPr>
          <p:cNvPr id="6" name="Picture 4" descr="http://sdo-vrn.ru/sites/default/files/styles/large/public/Images/z_e42019f4.jpg?itok=PPALQg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4426"/>
            <a:ext cx="5040560" cy="33708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ivecard.xyz/images/bg/winter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Глав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40" y="5365471"/>
            <a:ext cx="1440160" cy="149252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4653136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Он направлен на воспитание и развитие лидеров детских объединений всех возрастов, способствует повышению  роли молодежных и детских общественных объединений в реализации Молодежной политики Воронежской области.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Documents and Settings\Admin\Рабочий стол\img_68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60648"/>
            <a:ext cx="6480722" cy="432048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282</Words>
  <Application>Microsoft Office PowerPoint</Application>
  <PresentationFormat>Экран (4:3)</PresentationFormat>
  <Paragraphs>50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106</cp:revision>
  <dcterms:created xsi:type="dcterms:W3CDTF">2016-10-13T08:13:25Z</dcterms:created>
  <dcterms:modified xsi:type="dcterms:W3CDTF">2016-12-04T08:17:29Z</dcterms:modified>
</cp:coreProperties>
</file>