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5" d="100"/>
        <a:sy n="5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70C2-1396-46EB-B782-7DD837D4D781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6C076-66BE-481B-B886-24F1A8E32F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70C2-1396-46EB-B782-7DD837D4D781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6C076-66BE-481B-B886-24F1A8E32F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70C2-1396-46EB-B782-7DD837D4D781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6C076-66BE-481B-B886-24F1A8E32F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70C2-1396-46EB-B782-7DD837D4D781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6C076-66BE-481B-B886-24F1A8E32F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70C2-1396-46EB-B782-7DD837D4D781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EA6C076-66BE-481B-B886-24F1A8E32F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70C2-1396-46EB-B782-7DD837D4D781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6C076-66BE-481B-B886-24F1A8E32F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70C2-1396-46EB-B782-7DD837D4D781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6C076-66BE-481B-B886-24F1A8E32F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70C2-1396-46EB-B782-7DD837D4D781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6C076-66BE-481B-B886-24F1A8E32F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70C2-1396-46EB-B782-7DD837D4D781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6C076-66BE-481B-B886-24F1A8E32F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70C2-1396-46EB-B782-7DD837D4D781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6C076-66BE-481B-B886-24F1A8E32F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70C2-1396-46EB-B782-7DD837D4D781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6C076-66BE-481B-B886-24F1A8E32F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00870C2-1396-46EB-B782-7DD837D4D781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EA6C076-66BE-481B-B886-24F1A8E32F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ПРОЕКТ</a:t>
            </a:r>
            <a:br>
              <a:rPr lang="ru-RU" dirty="0" smtClean="0"/>
            </a:br>
            <a:r>
              <a:rPr lang="ru-RU" dirty="0" smtClean="0"/>
              <a:t>на тему:«Пословицы и поговорки»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Подготовила: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Ученица 4 «Б» класса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Панинской школы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Мякинина Арина.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633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0"/>
                            </p:stCondLst>
                            <p:childTnLst>
                              <p:par>
                                <p:cTn id="1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Упр.№1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>
              <a:buNone/>
            </a:pPr>
            <a:r>
              <a:rPr lang="ru-RU" dirty="0" smtClean="0"/>
              <a:t>      Что посеешь , то и пожнёшь . </a:t>
            </a:r>
          </a:p>
          <a:p>
            <a:pPr>
              <a:buNone/>
            </a:pPr>
            <a:r>
              <a:rPr lang="ru-RU" dirty="0" smtClean="0"/>
              <a:t>Поспешишь – людей насмешишь.</a:t>
            </a:r>
          </a:p>
          <a:p>
            <a:pPr>
              <a:buNone/>
            </a:pPr>
            <a:r>
              <a:rPr lang="ru-RU" dirty="0" smtClean="0"/>
              <a:t>Любишь кататься – люби и саночки возить .</a:t>
            </a:r>
          </a:p>
          <a:p>
            <a:pPr>
              <a:buNone/>
            </a:pPr>
            <a:r>
              <a:rPr lang="ru-RU" dirty="0" smtClean="0"/>
              <a:t>Без труда не вынешь и рыбку из пруда.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00298" y="1785926"/>
            <a:ext cx="642942" cy="2857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857752" y="1785926"/>
            <a:ext cx="633418" cy="2857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928794" y="2285992"/>
            <a:ext cx="642942" cy="2857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072066" y="2285992"/>
            <a:ext cx="642942" cy="2857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571736" y="2786058"/>
            <a:ext cx="714380" cy="2857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86248" y="2786058"/>
            <a:ext cx="214314" cy="2857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643702" y="2786058"/>
            <a:ext cx="571504" cy="2857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357290" y="2786058"/>
            <a:ext cx="642942" cy="2857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 descr="normal_13794136_1_3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5140" y="3214686"/>
            <a:ext cx="1961388" cy="2928958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3214678" y="3286124"/>
            <a:ext cx="571504" cy="2857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Tm="19953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Упр.№2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Как глядишь, так и видишь.</a:t>
            </a:r>
          </a:p>
          <a:p>
            <a:pPr>
              <a:buNone/>
            </a:pPr>
            <a:r>
              <a:rPr lang="ru-RU" dirty="0" smtClean="0"/>
              <a:t>      Мальчик лежал на земле и смотрел на дерево с боку. Он сказал : «Дерево </a:t>
            </a:r>
            <a:r>
              <a:rPr lang="ru-RU" dirty="0" smtClean="0"/>
              <a:t>кривое</a:t>
            </a:r>
            <a:r>
              <a:rPr lang="ru-RU" dirty="0" smtClean="0"/>
              <a:t>». А другой сказал: «Нет, оно прямо, да и ты криво смотришь. Как глядишь, так и видишь.»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Мне кажется , что когда ты смотришь с радостью тебе кажется , что это красиво, а когда смотришь со злостью для тебя всё мрачно и некрасиво.</a:t>
            </a:r>
            <a:endParaRPr lang="ru-RU" dirty="0"/>
          </a:p>
        </p:txBody>
      </p:sp>
    </p:spTree>
  </p:cSld>
  <p:clrMapOvr>
    <a:masterClrMapping/>
  </p:clrMapOvr>
  <p:transition advTm="26266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Упр.№3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r>
              <a:rPr lang="ru-RU" dirty="0" smtClean="0"/>
              <a:t>Ешь   пирог с грибами, а язык держи за зубами.</a:t>
            </a:r>
          </a:p>
          <a:p>
            <a:pPr>
              <a:buNone/>
            </a:pPr>
            <a:r>
              <a:rPr lang="ru-RU" dirty="0" smtClean="0"/>
              <a:t>За двумя зайцами погонишься, ни одного не поймаешь .</a:t>
            </a:r>
          </a:p>
          <a:p>
            <a:pPr>
              <a:buNone/>
            </a:pPr>
            <a:r>
              <a:rPr lang="ru-RU" dirty="0" smtClean="0"/>
              <a:t>С кем поведёшься , от того и наберёшься .</a:t>
            </a:r>
          </a:p>
          <a:p>
            <a:pPr>
              <a:buNone/>
            </a:pPr>
            <a:r>
              <a:rPr lang="ru-RU" dirty="0" smtClean="0"/>
              <a:t>Что посеешь ,то и пожнёшь .</a:t>
            </a:r>
          </a:p>
          <a:p>
            <a:pPr>
              <a:buNone/>
            </a:pPr>
            <a:r>
              <a:rPr lang="ru-RU" dirty="0" smtClean="0"/>
              <a:t>Шила в мешке не утаишь .</a:t>
            </a:r>
          </a:p>
          <a:p>
            <a:pPr>
              <a:buNone/>
            </a:pPr>
            <a:r>
              <a:rPr lang="ru-RU" dirty="0" smtClean="0"/>
              <a:t>Звёзд в небе не сосчитаешь .</a:t>
            </a:r>
          </a:p>
          <a:p>
            <a:pPr>
              <a:buNone/>
            </a:pPr>
            <a:r>
              <a:rPr lang="ru-RU" dirty="0" smtClean="0"/>
              <a:t>Упадёшь в воду, сухим не выёдешь .</a:t>
            </a:r>
          </a:p>
          <a:p>
            <a:pPr>
              <a:buNone/>
            </a:pPr>
            <a:r>
              <a:rPr lang="ru-RU" dirty="0" smtClean="0"/>
              <a:t>Близок локоть, да не укусишь .</a:t>
            </a:r>
          </a:p>
          <a:p>
            <a:pPr>
              <a:buNone/>
            </a:pPr>
            <a:r>
              <a:rPr lang="ru-RU" dirty="0" smtClean="0"/>
              <a:t>Любовь зла – полюбишь и козла. </a:t>
            </a:r>
          </a:p>
          <a:p>
            <a:pPr>
              <a:buNone/>
            </a:pPr>
            <a:r>
              <a:rPr lang="ru-RU" dirty="0" smtClean="0"/>
              <a:t>Слезами горю не поможешь 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2071678"/>
            <a:ext cx="142876" cy="2857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643570" y="2071678"/>
            <a:ext cx="214314" cy="2857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786710" y="2500306"/>
            <a:ext cx="642942" cy="2857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000496" y="2500306"/>
            <a:ext cx="857256" cy="2857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572132" y="2857496"/>
            <a:ext cx="857256" cy="2857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357422" y="2857496"/>
            <a:ext cx="857256" cy="2857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928794" y="3286124"/>
            <a:ext cx="571504" cy="2857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643306" y="3643314"/>
            <a:ext cx="642942" cy="2857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000496" y="3286124"/>
            <a:ext cx="642942" cy="2857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929058" y="4000504"/>
            <a:ext cx="642942" cy="2857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357290" y="4429132"/>
            <a:ext cx="642942" cy="2857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000628" y="4429132"/>
            <a:ext cx="642942" cy="2857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214810" y="4786322"/>
            <a:ext cx="642942" cy="2857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500430" y="5214950"/>
            <a:ext cx="642942" cy="2857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00496" y="5643578"/>
            <a:ext cx="642942" cy="2857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Tm="30219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Ешь пирог с грибами , а держи язык за зубами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Однажды одна девочка пригласила друга в </a:t>
            </a:r>
          </a:p>
          <a:p>
            <a:pPr>
              <a:buNone/>
            </a:pPr>
            <a:r>
              <a:rPr lang="ru-RU" dirty="0" smtClean="0"/>
              <a:t>гости и к его приходу приготовила грибной пирог.</a:t>
            </a:r>
          </a:p>
          <a:p>
            <a:pPr>
              <a:buNone/>
            </a:pPr>
            <a:r>
              <a:rPr lang="ru-RU" dirty="0" smtClean="0"/>
              <a:t>Когда её друг пришёл она угостила его своим </a:t>
            </a:r>
          </a:p>
          <a:p>
            <a:pPr>
              <a:buNone/>
            </a:pPr>
            <a:r>
              <a:rPr lang="ru-RU" dirty="0" smtClean="0"/>
              <a:t>Пирогом. Ему не понравился этот пирог и от сказал</a:t>
            </a:r>
          </a:p>
          <a:p>
            <a:pPr>
              <a:buNone/>
            </a:pPr>
            <a:r>
              <a:rPr lang="ru-RU" dirty="0" smtClean="0"/>
              <a:t> , что он невкусный. Девочка обиделась на него и </a:t>
            </a:r>
          </a:p>
          <a:p>
            <a:pPr>
              <a:buNone/>
            </a:pPr>
            <a:r>
              <a:rPr lang="ru-RU" dirty="0" smtClean="0"/>
              <a:t>больше никогда не звала его к себе в гости.</a:t>
            </a:r>
          </a:p>
        </p:txBody>
      </p:sp>
    </p:spTree>
  </p:cSld>
  <p:clrMapOvr>
    <a:masterClrMapping/>
  </p:clrMapOvr>
  <p:transition advTm="28687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00"/>
                            </p:stCondLst>
                            <p:childTnLst>
                              <p:par>
                                <p:cTn id="1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00"/>
                            </p:stCondLst>
                            <p:childTnLst>
                              <p:par>
                                <p:cTn id="1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200"/>
                            </p:stCondLst>
                            <p:childTnLst>
                              <p:par>
                                <p:cTn id="2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700"/>
                            </p:stCondLst>
                            <p:childTnLst>
                              <p:par>
                                <p:cTn id="2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200"/>
                            </p:stCondLst>
                            <p:childTnLst>
                              <p:par>
                                <p:cTn id="3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700"/>
                            </p:stCondLst>
                            <p:childTnLst>
                              <p:par>
                                <p:cTn id="3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6600" dirty="0" smtClean="0"/>
          </a:p>
          <a:p>
            <a:pPr>
              <a:buNone/>
            </a:pPr>
            <a:r>
              <a:rPr lang="ru-RU" sz="6600" dirty="0" smtClean="0"/>
              <a:t>           КОНЕЦ</a:t>
            </a:r>
            <a:endParaRPr lang="ru-RU" sz="6600" dirty="0"/>
          </a:p>
        </p:txBody>
      </p:sp>
    </p:spTree>
  </p:cSld>
  <p:clrMapOvr>
    <a:masterClrMapping/>
  </p:clrMapOvr>
  <p:transition advTm="5094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125</TotalTime>
  <Words>278</Words>
  <Application>Microsoft Office PowerPoint</Application>
  <PresentationFormat>Экран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ПРОЕКТ на тему:«Пословицы и поговорки»</vt:lpstr>
      <vt:lpstr>Упр.№1</vt:lpstr>
      <vt:lpstr>Упр.№2</vt:lpstr>
      <vt:lpstr>Упр.№3</vt:lpstr>
      <vt:lpstr> Ешь пирог с грибами , а держи язык за зубами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на тему:«Пословицы и поговорки»</dc:title>
  <dc:creator>Comp</dc:creator>
  <cp:lastModifiedBy>таня</cp:lastModifiedBy>
  <cp:revision>13</cp:revision>
  <dcterms:created xsi:type="dcterms:W3CDTF">2015-04-08T14:23:06Z</dcterms:created>
  <dcterms:modified xsi:type="dcterms:W3CDTF">2015-04-09T07:57:41Z</dcterms:modified>
</cp:coreProperties>
</file>